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0" autoAdjust="0"/>
    <p:restoredTop sz="94660"/>
  </p:normalViewPr>
  <p:slideViewPr>
    <p:cSldViewPr>
      <p:cViewPr varScale="1">
        <p:scale>
          <a:sx n="64" d="100"/>
          <a:sy n="64" d="100"/>
        </p:scale>
        <p:origin x="-131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41F48-C0FB-4875-B494-2402E2D70D14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t="-5000" r="-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41F48-C0FB-4875-B494-2402E2D70D14}" type="datetimeFigureOut">
              <a:rPr lang="ru-RU" smtClean="0"/>
              <a:pPr/>
              <a:t>12.01.2016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2AA53-A636-4EC2-8575-C118A80602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t="-4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286124"/>
            <a:ext cx="8177562" cy="147002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классного руководителя в рамках ФГОС ООО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517232"/>
            <a:ext cx="6400800" cy="1093128"/>
          </a:xfrm>
        </p:spPr>
        <p:txBody>
          <a:bodyPr/>
          <a:lstStyle/>
          <a:p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Тюляндина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Елена Васильевна, классный руководитель 5-В класса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:\Documents and Settings\Aida\Рабочий стол\ТЕКСТУРЫ и фоны, клипарты\2 ЧАСТЬ !!!\Scool_objekts\scool (4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2594" y="2285992"/>
            <a:ext cx="1138496" cy="112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Новогодняя ёлка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Елена\фотографии\фото класса\5В\елка\IMG_10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836713"/>
            <a:ext cx="3816424" cy="2862318"/>
          </a:xfrm>
          <a:prstGeom prst="rect">
            <a:avLst/>
          </a:prstGeom>
          <a:noFill/>
        </p:spPr>
      </p:pic>
      <p:pic>
        <p:nvPicPr>
          <p:cNvPr id="3075" name="Picture 3" descr="C:\Users\Елена\фотографии\фото класса\5В\елка\IMG_10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3816424" cy="2862155"/>
          </a:xfrm>
          <a:prstGeom prst="rect">
            <a:avLst/>
          </a:prstGeom>
          <a:noFill/>
        </p:spPr>
      </p:pic>
      <p:pic>
        <p:nvPicPr>
          <p:cNvPr id="3076" name="Picture 4" descr="C:\Users\Елена\фотографии\фото класса\5В\елка\IMG_1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879041"/>
            <a:ext cx="3744416" cy="2808151"/>
          </a:xfrm>
          <a:prstGeom prst="rect">
            <a:avLst/>
          </a:prstGeom>
          <a:noFill/>
        </p:spPr>
      </p:pic>
      <p:pic>
        <p:nvPicPr>
          <p:cNvPr id="3077" name="Picture 5" descr="C:\Users\Елена\фотографии\фото класса\5В\елка\IMG_10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861048"/>
            <a:ext cx="3672408" cy="2754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мероприятий по реализации программы духовно-нравственного воспитания в 5 классе «Капельки доброты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» на 1 полугодие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356360"/>
          <a:ext cx="8712968" cy="486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1839"/>
                <a:gridCol w="4061129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«Важней всего погода в классе»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 Мой самый лучший край!</a:t>
                      </a:r>
                    </a:p>
                  </a:txBody>
                  <a:tcPr/>
                </a:tc>
              </a:tr>
              <a:tr h="701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«Поможем всем, особенно себе, да здравствует здоровый образ жизни!»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«Жестокость, сочувствие, равнодушие»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«Зелёный нам дорогу открывает!»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11. Традиции, праздники России.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Семья и семейные ценности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День матери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Наши бабушки и дедушки!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День пожилого человека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13. Моя семья и я.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Учимся сотрудничать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 талантлив!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«Мы школьники, а это значит…»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15.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Величие многонациональной культуры России.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 Поведение в осенние каникулы (тонкий лёд, осенний лес, ПДД)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16. Откуда к нам пришёл Новый год.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H:\Documents and Settings\Aida\Рабочий стол\ТЕКСТУРЫ и фоны, клипарты\2 ЧАСТЬ !!!\Scool_objekts\scool (4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785794"/>
            <a:ext cx="642942" cy="634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-468560" y="692696"/>
            <a:ext cx="8352928" cy="1252538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Поход на тальковый карьер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Старая Линза» в п.Шабры</a:t>
            </a:r>
          </a:p>
          <a:p>
            <a:endParaRPr lang="ru-RU" dirty="0" smtClean="0"/>
          </a:p>
        </p:txBody>
      </p:sp>
      <p:pic>
        <p:nvPicPr>
          <p:cNvPr id="6148" name="Picture 3" descr="C:\Users\Елена\фотографии\фото класса\5В\Старая линза, п.Шабры, 12.09.15\HjYLxyvwk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3816424" cy="286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C:\Users\Елена\фотографии\фото класса\5В\Старая линза, п.Шабры, 12.09.15\IMG_20150912_1554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844824"/>
            <a:ext cx="3169121" cy="237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5" descr="C:\Users\Елена\фотографии\фото класса\5В\Старая линза, п.Шабры, 12.09.15\dnyv1z_bwy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437112"/>
            <a:ext cx="396804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5004048" y="1700808"/>
            <a:ext cx="3791272" cy="11521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Концерт, посвящённый Дню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Учителя</a:t>
            </a:r>
          </a:p>
        </p:txBody>
      </p:sp>
      <p:pic>
        <p:nvPicPr>
          <p:cNvPr id="7171" name="Picture 2" descr="C:\Users\Елена\фотографии\фото класса\5В\День учителя\oHtQ3kiZs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981075"/>
            <a:ext cx="4446587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 descr="C:\Users\Елена\фотографии\фото класса\5В\День учителя\5X272A9ec3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3500438"/>
            <a:ext cx="47117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4" descr="C:\Users\Елена\фотографии\фото класса\5В\День учителя\uWUvujyqes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365625"/>
            <a:ext cx="3919537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1187624" y="548680"/>
            <a:ext cx="7499350" cy="6762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Посвящение 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5-классники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2" descr="C:\Users\Елена\фотографии\фото класса\5В\Посвящение в 5классники,28.10.2015\PA2801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606"/>
            <a:ext cx="3240360" cy="243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C:\Users\Елена\фотографии\фото класса\5В\Посвящение в 5классники,28.10.2015\PA2801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4272" y="4005263"/>
            <a:ext cx="3361866" cy="252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C:\Users\Елена\фотографии\фото класса\5В\Посвящение в 5классники,28.10.2015\PA2801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1268760"/>
            <a:ext cx="3240154" cy="243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C:\Users\Елена\фотографии\фото класса\5В\Посвящение в 5классники,28.10.2015\PA2801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005064"/>
            <a:ext cx="3193050" cy="239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1115616" y="3140968"/>
            <a:ext cx="6552728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Прогулка по дендрологическому парку</a:t>
            </a:r>
          </a:p>
        </p:txBody>
      </p:sp>
      <p:pic>
        <p:nvPicPr>
          <p:cNvPr id="9219" name="Picture 2" descr="C:\Users\Елена\фотографии\фото класса\5В\Денропарк, Ньютон парк, 03.11.15\PB030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76672"/>
            <a:ext cx="2399685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 descr="C:\Users\Елена\фотографии\фото класса\5В\Денропарк, Ньютон парк, 03.11.15\PB030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294798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C:\Users\Елена\фотографии\фото класса\5В\Денропарк, Ньютон парк, 03.11.15\PB0301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333375"/>
            <a:ext cx="30448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5" descr="C:\Users\Елена\фотографии\фото класса\5В\Денропарк, Ньютон парк, 03.11.15\PB0302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4076700"/>
            <a:ext cx="2468563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6" descr="C:\Users\Елена\фотографии\фото класса\5В\Денропарк, Ньютон парк, 03.11.15\PB0301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4076700"/>
            <a:ext cx="244792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7" descr="C:\Users\Елена\фотографии\фото класса\5В\Денропарк, Ньютон парк, 03.11.15\PB0301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789040"/>
            <a:ext cx="2876550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5544616" cy="7477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«Ньютон» -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парк научных развлечений </a:t>
            </a:r>
          </a:p>
        </p:txBody>
      </p:sp>
      <p:pic>
        <p:nvPicPr>
          <p:cNvPr id="10243" name="Picture 2" descr="C:\Users\Елена\фотографии\фото класса\5В\Денропарк, Ньютон парк, 03.11.15\PB030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29527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 descr="C:\Users\Елена\фотографии\фото класса\5В\Денропарк, Ньютон парк, 03.11.15\PB030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260350"/>
            <a:ext cx="23050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C:\Users\Елена\фотографии\фото класса\5В\Денропарк, Ньютон парк, 03.11.15\PB0302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437063"/>
            <a:ext cx="2627312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 descr="C:\Users\Елена\фотографии\фото класса\5В\Денропарк, Ньютон парк, 03.11.15\PB0302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575" y="4365625"/>
            <a:ext cx="261302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 descr="C:\Users\Елена\фотографии\фото класса\5В\Денропарк, Ньютон парк, 03.11.15\PB0303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4005263"/>
            <a:ext cx="20320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7" descr="C:\Users\Елена\фотографии\фото класса\5В\Денропарк, Ньютон парк, 03.11.15\PB0302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575" y="2133600"/>
            <a:ext cx="244792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8" descr="C:\Users\Елена\фотографии\фото класса\5В\Денропарк, Ньютон парк, 03.11.15\PB03023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7400" y="2060575"/>
            <a:ext cx="2520950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Интеллектуальная игра «Права детей»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библиотеке главы города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Елена\фотографии\фото класса\5В\интеллек. игра Права детей, ноябрь 2015\DSC_1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7072"/>
            <a:ext cx="4427984" cy="2490741"/>
          </a:xfrm>
          <a:prstGeom prst="rect">
            <a:avLst/>
          </a:prstGeom>
          <a:noFill/>
        </p:spPr>
      </p:pic>
      <p:pic>
        <p:nvPicPr>
          <p:cNvPr id="1028" name="Picture 4" descr="C:\Users\Елена\фотографии\фото класса\5В\интеллек. игра Права детей, ноябрь 2015\DSC_1098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4427984" cy="2490741"/>
          </a:xfrm>
          <a:prstGeom prst="rect">
            <a:avLst/>
          </a:prstGeom>
          <a:noFill/>
        </p:spPr>
      </p:pic>
      <p:pic>
        <p:nvPicPr>
          <p:cNvPr id="1029" name="Picture 5" descr="C:\Users\Елена\фотографии\фото класса\5В\интеллек. игра Права детей, ноябрь 2015\DSC_1083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3"/>
            <a:ext cx="4355976" cy="2450237"/>
          </a:xfrm>
          <a:prstGeom prst="rect">
            <a:avLst/>
          </a:prstGeom>
          <a:noFill/>
        </p:spPr>
      </p:pic>
      <p:pic>
        <p:nvPicPr>
          <p:cNvPr id="1030" name="Picture 6" descr="C:\Users\Елена\фотографии\фото класса\5В\интеллек. игра Права детей, ноябрь 2015\DSC_10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1512" y="4077072"/>
            <a:ext cx="4392488" cy="2470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Новогодняя экскурсия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«Северный олень и все, все, все»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Елена\фотографии\фото класса\5В\экскурсия в лес, 6.12.15г\DSCN15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3596217" cy="2697163"/>
          </a:xfrm>
          <a:prstGeom prst="rect">
            <a:avLst/>
          </a:prstGeom>
          <a:noFill/>
        </p:spPr>
      </p:pic>
      <p:pic>
        <p:nvPicPr>
          <p:cNvPr id="2051" name="Picture 3" descr="C:\Users\Елена\фотографии\фото класса\5В\экскурсия в лес, 6.12.15г\DSCN1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5144"/>
            <a:ext cx="2606315" cy="1954957"/>
          </a:xfrm>
          <a:prstGeom prst="rect">
            <a:avLst/>
          </a:prstGeom>
          <a:noFill/>
        </p:spPr>
      </p:pic>
      <p:pic>
        <p:nvPicPr>
          <p:cNvPr id="2052" name="Picture 4" descr="C:\Users\Елена\фотографии\фото класса\5В\экскурсия в лес, 6.12.15г\DSCN16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340768"/>
            <a:ext cx="4430310" cy="3323108"/>
          </a:xfrm>
          <a:prstGeom prst="rect">
            <a:avLst/>
          </a:prstGeom>
          <a:noFill/>
        </p:spPr>
      </p:pic>
      <p:pic>
        <p:nvPicPr>
          <p:cNvPr id="2053" name="Picture 5" descr="C:\Users\Елена\фотографии\фото класса\5В\экскурсия в лес, 6.12.15г\DSCN16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913565"/>
            <a:ext cx="2592288" cy="1944435"/>
          </a:xfrm>
          <a:prstGeom prst="rect">
            <a:avLst/>
          </a:prstGeom>
          <a:noFill/>
        </p:spPr>
      </p:pic>
      <p:pic>
        <p:nvPicPr>
          <p:cNvPr id="2054" name="Picture 6" descr="C:\Users\Елена\фотографии\фото класса\5В\экскурсия в лес, 6.12.15г\DSCN156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1712" y="4725144"/>
            <a:ext cx="2592288" cy="19444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191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Деятельность классного руководителя в рамках ФГОС ООО</vt:lpstr>
      <vt:lpstr>  План мероприятий по реализации программы духовно-нравственного воспитания в 5 классе «Капельки доброты» на 1 полугодие   </vt:lpstr>
      <vt:lpstr>Слайд 3</vt:lpstr>
      <vt:lpstr>Слайд 4</vt:lpstr>
      <vt:lpstr>Слайд 5</vt:lpstr>
      <vt:lpstr>Слайд 6</vt:lpstr>
      <vt:lpstr>Слайд 7</vt:lpstr>
      <vt:lpstr>Интеллектуальная игра «Права детей»  в библиотеке главы города</vt:lpstr>
      <vt:lpstr>Новогодняя экскурсия  «Северный олень и все, все, все»</vt:lpstr>
      <vt:lpstr>Новогодняя ёлка</vt:lpstr>
      <vt:lpstr>Слайд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Aida_Alex</dc:creator>
  <cp:lastModifiedBy>Елена</cp:lastModifiedBy>
  <cp:revision>19</cp:revision>
  <dcterms:created xsi:type="dcterms:W3CDTF">2010-04-19T18:56:28Z</dcterms:created>
  <dcterms:modified xsi:type="dcterms:W3CDTF">2016-01-12T17:31:35Z</dcterms:modified>
</cp:coreProperties>
</file>